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4" autoAdjust="0"/>
    <p:restoredTop sz="82047" autoAdjust="0"/>
  </p:normalViewPr>
  <p:slideViewPr>
    <p:cSldViewPr snapToGrid="0">
      <p:cViewPr>
        <p:scale>
          <a:sx n="50" d="100"/>
          <a:sy n="50" d="100"/>
        </p:scale>
        <p:origin x="138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2696" y="0"/>
            <a:ext cx="213930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coefficients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230</Words>
  <Application>Microsoft Office PowerPoint</Application>
  <PresentationFormat>Widescreen</PresentationFormat>
  <Paragraphs>95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Thomas Leahy</cp:lastModifiedBy>
  <cp:revision>26</cp:revision>
  <dcterms:created xsi:type="dcterms:W3CDTF">2016-10-10T17:10:57Z</dcterms:created>
  <dcterms:modified xsi:type="dcterms:W3CDTF">2016-10-22T22:41:57Z</dcterms:modified>
</cp:coreProperties>
</file>